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Wed Mar 16 2022 21:11:00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metadat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EB04BA5-25BB-4E52-AAE5-9C7BEF86543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otf-service-i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874a60-cb12-11e7-948e-37ac098eb1b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b960983-4483-488a-9851-6f7cccdb3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35145f0-2cac-4505-59e9-2e363d08d5a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e41347f-b18e-4ca6-bf80-b5467c63f9a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83ea9a2-0fec-4021-8b70-8da5373394e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ontainers-kubernet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1faf010-4107-4877-a571-fc9c8763c3d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88b5af6-3075-4b8c-a211-66ff2ef38fb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load-balanc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13e1860-959c-11e8-871e-ad157af61ad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b3c3da-7b1f-0879-f414-f367da21848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imi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c1472b0-6b8b-11e9-a537-057f512693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4bd30e0-8921-11e9-a2c5-13fceaf55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messages-for-rabbitmq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e8d12b7-cee7-4c35-90d7-582ffef56f5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1037c41-adce-4bb5-8b45-0c06004916c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932737c-e24b-4836-9e37-d8cead92231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b6393bc-7d81-446b-9728-61b704f6eca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c42cff0-b19b-11eb-9a66-c717766c1d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b72f520-1932-11eb-b970-abf2d7676e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f5debff-044f-4292-b387-9c9a50ba81f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d4c7a4d-2a2d-433f-a38d-9ebff43de3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e0b569e-03d7-44e4-a68c-6f567689a2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f2c407b-0a0d-4c57-8d8e-31bc7707d5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80fa4f0-62bc-48dc-8388-b4458f3f310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placement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55f6faf-833f-4fcb-8ce9-f75c9954b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001640-21f1-466e-b6f0-d227c353a82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666f360-66d1-11e9-85ef-a19427301a8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702343d-a294-46e4-bfdd-6bdeb422a49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846d490-ef88-44a1-822e-9d7f4d40a90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a3d18e-847e-4c27-807f-3b509613612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fc44e05-4faa-43f2-a8a3-4795f31ddfa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43B3EB0-F56B-4753-92E4-093815814C1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1a901ac-fb7d-9b6e-eb25-14e75a20c4c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eb2d5a0-24ff-11eb-9437-631d7272fff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6049020-80f4-11eb-a0f7-e35ec9b405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c1f8800-0ee2-43ca-864b-1e29ce4fd8f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35ead7e-cc70-4f10-8f2c-6e6c6821ce6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5f8ac0-98f7-11e9-a40c-5b3c4bf3cc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7ab6d8-48dd-485a-adf9-30d5107537a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openshif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4e5912-59dc-40b7-a482-25c6c6d38c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d08ed75-b71d-4d1a-a4c4-f17ead5c195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14c9e07-7039-44a7-8eed-c508135829a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d517bf0-88ba-11ea-a52e-91aeb42a401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atellite-iaa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chematic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bc0cdb0-af2a-11ea-98c7-29e5db82264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BM_SecureGateway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4e4b73f-6ffa-bdbe-a9f0-27d20a2ea73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db08950-01bb-11ec-a538-57bede4508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BB08BA3-D14D-4BD9-A5E6-EF67C52D35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888FFEA-E976-4F83-B7EC-288233BF62E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1a321c-6289-420c-bce5-b2e9525c38a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f77820-deed-11e9-911d-5f09017358f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c35fb8c-bc5b-431b-859e-3861771d584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7623978-519a-42e1-ba8f-67a10a883e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7a89a50-1afe-11ec-a91c-f3c70065be4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8ae3340-b0f3-470e-b0fc-db28f19be7d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acdbc42-8965-48f9-8a3c-1c728b6ed2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cd952-9671-47a7-908a-f59a076eb9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82c1d79-9176-4597-9cff-941a8d6cfd4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cf956de-e7c2-4a02-8f3b-ae554fa55cf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2022-03-16T21:11:24.520Z</dcterms:created>
  <dcterms:modified xsi:type="dcterms:W3CDTF">2022-03-16T21:11:24.520Z</dcterms:modified>
</cp:coreProperties>
</file>